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97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0D75-51D1-4631-AF78-30A2E3F66108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0181-922D-4802-9A53-E628B90F1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7C32-8954-4EFE-B8F6-970F54FBFFBE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D99C-83AA-4137-8E36-4EDA4A259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B332-05C0-4F3A-BA42-214FAB02EABB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614A-4F9F-42BE-99D5-911567869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2320-994A-4071-9390-90742908FCB8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C275-55AD-4A6E-9EA2-D180A62B0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1A36-AA6F-4F42-9063-893C5305DC35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B0EB-4AEC-4A14-B18A-0616243FB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4199-B274-45C9-A573-50C1C31E024A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6EFA-7208-4D6A-9117-F5C11B3CA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D9D7-0164-4A65-A45B-F018560F541A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712C-67B9-4D7F-AC73-BBD22495E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7F7A-C054-4D90-AF69-377971332F95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5A5B-54ED-4801-B2C1-27C00E27D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839E-EFA1-4B2F-B31E-2F12ADFE4E9F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4AA8-04C7-438D-A1FE-0F4C841A9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C43F-CA90-4788-B426-38119B86BDD1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4E7C-B348-4DFF-A1B7-2796E69F3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9385-D12F-4614-BAFF-DBC5D3894971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D03FB-7795-46D4-BFF5-6EA80C740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2CCAE-663A-418D-95FC-4F7F16B1BE27}" type="datetimeFigureOut">
              <a:rPr lang="en-US"/>
              <a:pPr>
                <a:defRPr/>
              </a:pPr>
              <a:t>27/11/2014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619874-C53A-4D72-B461-08F096D0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Slide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Slide1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Slide1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lide1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lide1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lide1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Slide1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Slide1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Slide1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lide1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Slide1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Slide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lide2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Slide2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Slide2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Slide2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Slide2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Slide2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Slide2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Slide2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Slide2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Slide2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Slide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Slide3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Slide3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lide3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Slide3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lide3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lide3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lide3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Slide3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Slide3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Slide3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lide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Slide4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Slide4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Slide4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Slide4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lide4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lide4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Slide4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Slide4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Slide4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lide4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lide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 descr="Slide5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Slide5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Slide5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Slide5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Slide5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Slide5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Slide5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Slide5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 descr="Slide5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Slide5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lide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Slide6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 descr="Slide6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Slide6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Slide6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Slide6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Slide65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Slide66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Slide6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Slide6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Slide6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lide7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Slide7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Slide7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Slide72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Slide7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Slide74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Slide8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lide9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Brass</dc:creator>
  <cp:lastModifiedBy>xx</cp:lastModifiedBy>
  <cp:revision>1</cp:revision>
  <dcterms:created xsi:type="dcterms:W3CDTF">2014-06-24T05:34:57Z</dcterms:created>
  <dcterms:modified xsi:type="dcterms:W3CDTF">2014-11-27T11:25:11Z</dcterms:modified>
</cp:coreProperties>
</file>