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2505-1D2D-427E-A5E3-573553611E8D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59EE-012D-4176-B787-E940D7B18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9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2505-1D2D-427E-A5E3-573553611E8D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59EE-012D-4176-B787-E940D7B18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73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2505-1D2D-427E-A5E3-573553611E8D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59EE-012D-4176-B787-E940D7B18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2505-1D2D-427E-A5E3-573553611E8D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59EE-012D-4176-B787-E940D7B18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42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2505-1D2D-427E-A5E3-573553611E8D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59EE-012D-4176-B787-E940D7B18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34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2505-1D2D-427E-A5E3-573553611E8D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59EE-012D-4176-B787-E940D7B18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87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2505-1D2D-427E-A5E3-573553611E8D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59EE-012D-4176-B787-E940D7B18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27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2505-1D2D-427E-A5E3-573553611E8D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59EE-012D-4176-B787-E940D7B18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49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2505-1D2D-427E-A5E3-573553611E8D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59EE-012D-4176-B787-E940D7B18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4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2505-1D2D-427E-A5E3-573553611E8D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59EE-012D-4176-B787-E940D7B18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49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2505-1D2D-427E-A5E3-573553611E8D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59EE-012D-4176-B787-E940D7B18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60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12505-1D2D-427E-A5E3-573553611E8D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D59EE-012D-4176-B787-E940D7B18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0599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630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8238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8880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0795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8923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6084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7237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8705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3544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4885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4734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7920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3137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1818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7735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7645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3129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7991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37356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765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8729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19295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34772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1890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5376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89284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5831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91088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29625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27752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70229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9849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16130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01304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87234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0323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33336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32378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957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05743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74653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23060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6065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91115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35694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31409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52125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08782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51346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84494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59919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02395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73226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5985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19289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35746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76331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34655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13463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943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39614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99249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626490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92970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055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24867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00013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67643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335679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41814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1901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4619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0534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74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Brass</dc:creator>
  <cp:lastModifiedBy>Laura Brass</cp:lastModifiedBy>
  <cp:revision>1</cp:revision>
  <dcterms:created xsi:type="dcterms:W3CDTF">2014-06-24T05:40:28Z</dcterms:created>
  <dcterms:modified xsi:type="dcterms:W3CDTF">2014-06-24T05:41:00Z</dcterms:modified>
</cp:coreProperties>
</file>